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8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2662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8076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2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2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3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7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6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3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7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97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6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6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854D2-F4FA-4F9D-B42E-2A81873D159E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3D0C6D-9815-4CA6-B292-6FB2106F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2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E366-E552-457E-9CCE-2CCBF910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429000"/>
            <a:ext cx="7766936" cy="1646302"/>
          </a:xfrm>
        </p:spPr>
        <p:txBody>
          <a:bodyPr/>
          <a:lstStyle/>
          <a:p>
            <a:r>
              <a:rPr lang="en-US" dirty="0"/>
              <a:t>CDS-486 Homework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DE5B2-5173-4C45-8022-279F5F0A1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465" y="5167251"/>
            <a:ext cx="8795538" cy="1096899"/>
          </a:xfrm>
        </p:spPr>
        <p:txBody>
          <a:bodyPr/>
          <a:lstStyle/>
          <a:p>
            <a:r>
              <a:rPr lang="en-US" dirty="0"/>
              <a:t>Fatma </a:t>
            </a:r>
            <a:r>
              <a:rPr lang="en-US" dirty="0" err="1"/>
              <a:t>Abdulwahab</a:t>
            </a:r>
            <a:r>
              <a:rPr lang="en-US" dirty="0"/>
              <a:t>, Alexis Barrett, Jared McDonough, Matthew Miller, Nicky Solares</a:t>
            </a:r>
          </a:p>
          <a:p>
            <a:r>
              <a:rPr lang="en-US" dirty="0"/>
              <a:t>Students in CDS-486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6F99F-855B-41AC-B000-AE0FA4F6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11" y="692931"/>
            <a:ext cx="5137938" cy="342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5BA2-31AB-4B4E-812A-97A14256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Do you feel overly stressed by the pressure of midterms?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EB40-F6DC-477F-B3A1-66E7D5B14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4809066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Then you should take a relaxing vacation over spring break! </a:t>
            </a: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For a limited time only, you can buy tickets for an unforgettable trip across the country by train.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6FBBAD04-0429-4A6A-8B2F-79A7683796BE}"/>
              </a:ext>
            </a:extLst>
          </p:cNvPr>
          <p:cNvSpPr/>
          <p:nvPr/>
        </p:nvSpPr>
        <p:spPr>
          <a:xfrm>
            <a:off x="5330456" y="1632688"/>
            <a:ext cx="4170869" cy="376865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22854-5B42-439F-87F1-3BA17C921C5C}"/>
              </a:ext>
            </a:extLst>
          </p:cNvPr>
          <p:cNvSpPr txBox="1"/>
          <p:nvPr/>
        </p:nvSpPr>
        <p:spPr>
          <a:xfrm>
            <a:off x="6597183" y="3048519"/>
            <a:ext cx="163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10 DAYS!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CFC84-CC47-4D16-B276-BFF58874A333}"/>
              </a:ext>
            </a:extLst>
          </p:cNvPr>
          <p:cNvSpPr txBox="1"/>
          <p:nvPr/>
        </p:nvSpPr>
        <p:spPr>
          <a:xfrm>
            <a:off x="6654617" y="3625702"/>
            <a:ext cx="152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6425 miles covered!</a:t>
            </a:r>
          </a:p>
        </p:txBody>
      </p:sp>
    </p:spTree>
    <p:extLst>
      <p:ext uri="{BB962C8B-B14F-4D97-AF65-F5344CB8AC3E}">
        <p14:creationId xmlns:p14="http://schemas.microsoft.com/office/powerpoint/2010/main" val="43947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73D78-71D6-4BD6-B0AF-373091FE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take a look at that route!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B9C75-4026-4168-B773-C7ADC90F5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9" y="1467294"/>
            <a:ext cx="8911103" cy="4583426"/>
          </a:xfrm>
        </p:spPr>
      </p:pic>
    </p:spTree>
    <p:extLst>
      <p:ext uri="{BB962C8B-B14F-4D97-AF65-F5344CB8AC3E}">
        <p14:creationId xmlns:p14="http://schemas.microsoft.com/office/powerpoint/2010/main" val="403671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44EA-B3D2-473B-9D33-B24CA91A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We’ll take you through a whopping 20 states across the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C805-876B-4A37-A0E1-01A99E359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>
            <a:normAutofit/>
          </a:bodyPr>
          <a:lstStyle/>
          <a:p>
            <a:r>
              <a:rPr lang="en-US" sz="2000" dirty="0"/>
              <a:t>Take a stroll to the observation cars and enjoy our floor-to-ceiling windows.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As we ride along, we’ll see scenic views and national landmarks such as the Rock and </a:t>
            </a:r>
            <a:r>
              <a:rPr lang="en-US" sz="2000" b="1" dirty="0"/>
              <a:t>Roll Hall of Fame</a:t>
            </a:r>
            <a:r>
              <a:rPr lang="en-US" sz="2000" dirty="0"/>
              <a:t> in Ohio, </a:t>
            </a:r>
            <a:r>
              <a:rPr lang="en-US" sz="2000" b="1" dirty="0"/>
              <a:t>Glacier National park </a:t>
            </a:r>
            <a:r>
              <a:rPr lang="en-US" sz="2000" dirty="0"/>
              <a:t>in Montana, and the </a:t>
            </a:r>
            <a:r>
              <a:rPr lang="en-US" sz="2000" b="1" dirty="0"/>
              <a:t>Colorado National Monument</a:t>
            </a:r>
            <a:r>
              <a:rPr lang="en-US" sz="2000" dirty="0"/>
              <a:t> park in Colorado!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CA450-CD25-4503-AD27-67719267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589"/>
            <a:ext cx="5241457" cy="361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818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3597-B0D3-43C9-8FFF-E49C39F7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spend an incredible day in Seattle, Washington!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61581-62D9-432E-B5B7-432CEC87F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59131" cy="3880773"/>
          </a:xfrm>
        </p:spPr>
        <p:txBody>
          <a:bodyPr>
            <a:normAutofit/>
          </a:bodyPr>
          <a:lstStyle/>
          <a:p>
            <a:r>
              <a:rPr lang="en-US" sz="2200" dirty="0"/>
              <a:t>See the famous Seattle Space Needle!</a:t>
            </a:r>
          </a:p>
          <a:p>
            <a:endParaRPr lang="en-US" sz="2200" dirty="0"/>
          </a:p>
          <a:p>
            <a:r>
              <a:rPr lang="en-US" sz="2200" dirty="0"/>
              <a:t>Maybe after, go next door and visit the amazing Chihuly Garden and Glass!</a:t>
            </a:r>
          </a:p>
          <a:p>
            <a:endParaRPr lang="en-US" sz="2200" dirty="0"/>
          </a:p>
          <a:p>
            <a:r>
              <a:rPr lang="en-US" sz="2200" dirty="0"/>
              <a:t>Then you could enjoy a fresh seafood dinner at Pike Place Market!</a:t>
            </a:r>
          </a:p>
          <a:p>
            <a:endParaRPr lang="en-US" sz="2200" dirty="0"/>
          </a:p>
          <a:p>
            <a:r>
              <a:rPr lang="en-US" sz="2200" dirty="0"/>
              <a:t>You’ll spend your night at the Hilton Seattle!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1F382-9FDE-46EF-9ED3-98B64068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65" y="2187170"/>
            <a:ext cx="3993412" cy="3432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21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1F17-B5F2-4660-A0A8-22E436E7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we’ll spend a day in San Francisco, California!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F6BD-F37B-415C-AE6D-5CD7D4A2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702201" cy="3880773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See the Golden Gate Bridge in all of its glory!</a:t>
            </a:r>
          </a:p>
          <a:p>
            <a:endParaRPr lang="en-US" sz="2200" dirty="0"/>
          </a:p>
          <a:p>
            <a:r>
              <a:rPr lang="en-US" sz="2200" dirty="0"/>
              <a:t>Take a boat tour to see Alcatraz Island!</a:t>
            </a:r>
          </a:p>
          <a:p>
            <a:endParaRPr lang="en-US" sz="2200" dirty="0"/>
          </a:p>
          <a:p>
            <a:r>
              <a:rPr lang="en-US" sz="2200" dirty="0"/>
              <a:t>Stop by the Fisherman’s Wharf for a mouthwatering crab meal!</a:t>
            </a:r>
          </a:p>
          <a:p>
            <a:endParaRPr lang="en-US" sz="2200" dirty="0"/>
          </a:p>
          <a:p>
            <a:r>
              <a:rPr lang="en-US" sz="2200" dirty="0"/>
              <a:t>Then you’ll spend the night at the Pier 2620 Hotel!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96910-6B48-44A5-93D4-16FFCC7F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35" y="2456120"/>
            <a:ext cx="4369982" cy="2913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151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945F-034E-4835-8A1F-044FAF2B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advantage of this offer and see the country like you’ve never seen it before!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D9A7D-CF67-4469-8E33-7C78836A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21303"/>
            <a:ext cx="5159940" cy="3920059"/>
          </a:xfrm>
        </p:spPr>
        <p:txBody>
          <a:bodyPr>
            <a:normAutofit/>
          </a:bodyPr>
          <a:lstStyle/>
          <a:p>
            <a:r>
              <a:rPr lang="en-US" sz="2000" dirty="0"/>
              <a:t>Visit 20 states, and see plenty of small towns in any of the 37 stops the train will make</a:t>
            </a:r>
          </a:p>
          <a:p>
            <a:r>
              <a:rPr lang="en-US" sz="2000" dirty="0"/>
              <a:t>Enjoy two wonderful cities for a day</a:t>
            </a:r>
          </a:p>
          <a:p>
            <a:r>
              <a:rPr lang="en-US" sz="2000" dirty="0"/>
              <a:t>See over 30 national landmarks</a:t>
            </a:r>
          </a:p>
          <a:p>
            <a:r>
              <a:rPr lang="en-US" sz="2000" dirty="0"/>
              <a:t>And you wont have to worry about driving or getting a middle seat on a plane!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2D0E7A-324D-4CA3-B04C-666AF9FE3BDC}"/>
              </a:ext>
            </a:extLst>
          </p:cNvPr>
          <p:cNvSpPr/>
          <p:nvPr/>
        </p:nvSpPr>
        <p:spPr>
          <a:xfrm>
            <a:off x="871870" y="5113777"/>
            <a:ext cx="4369981" cy="1459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CC79B-1F14-4211-9840-B34FF91932B1}"/>
              </a:ext>
            </a:extLst>
          </p:cNvPr>
          <p:cNvSpPr txBox="1"/>
          <p:nvPr/>
        </p:nvSpPr>
        <p:spPr>
          <a:xfrm>
            <a:off x="1698550" y="5304680"/>
            <a:ext cx="2716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Buy your tickets today!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A61FE-EAD1-483A-B562-F1EAB9955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139" y="2557691"/>
            <a:ext cx="5924527" cy="304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0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C4A5-66B4-48A9-AFE5-07109972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4D114-1599-400A-9E8F-116AFF9B5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https://www.usatoday.com/story/travel/destinations/2018/05/24/seattle-space-needle/641567002/</a:t>
            </a:r>
          </a:p>
          <a:p>
            <a:r>
              <a:rPr lang="en-US" dirty="0"/>
              <a:t>https://www.dkfindout.com/us/earth/landmarks-world/golden-gate-bridge/</a:t>
            </a:r>
          </a:p>
          <a:p>
            <a:r>
              <a:rPr lang="en-US" dirty="0"/>
              <a:t>http://www.bikabout.com/blog/take-your-bike-on-amtrak</a:t>
            </a:r>
          </a:p>
          <a:p>
            <a:r>
              <a:rPr lang="en-US" dirty="0"/>
              <a:t>https://lacrossetribune.com/skip-the-flight-board-the-train-to-glacier-national-park/article_482884f3-e399-5769-b536-1168d8aa01f4.html</a:t>
            </a:r>
          </a:p>
        </p:txBody>
      </p:sp>
    </p:spTree>
    <p:extLst>
      <p:ext uri="{BB962C8B-B14F-4D97-AF65-F5344CB8AC3E}">
        <p14:creationId xmlns:p14="http://schemas.microsoft.com/office/powerpoint/2010/main" val="14006653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192</TotalTime>
  <Words>380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CDS-486 Homework 3</vt:lpstr>
      <vt:lpstr>Do you feel overly stressed by the pressure of midterms? </vt:lpstr>
      <vt:lpstr>Just take a look at that route!</vt:lpstr>
      <vt:lpstr>We’ll take you through a whopping 20 states across the country</vt:lpstr>
      <vt:lpstr>We will spend an incredible day in Seattle, Washington!</vt:lpstr>
      <vt:lpstr>Then we’ll spend a day in San Francisco, California!</vt:lpstr>
      <vt:lpstr>Take advantage of this offer and see the country like you’ve never seen it before!</vt:lpstr>
      <vt:lpstr>Image Credit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CDS486 Homework 3</dc:title>
  <dc:creator>Nicky Solares</dc:creator>
  <cp:lastModifiedBy>Nicky Solares</cp:lastModifiedBy>
  <cp:revision>10</cp:revision>
  <dcterms:created xsi:type="dcterms:W3CDTF">2019-03-05T21:04:24Z</dcterms:created>
  <dcterms:modified xsi:type="dcterms:W3CDTF">2019-03-06T00:16:28Z</dcterms:modified>
</cp:coreProperties>
</file>